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33BB8-6C7A-4BE0-9B55-9EAC48D52EC6}" type="datetimeFigureOut">
              <a:rPr lang="en-US"/>
              <a:t>3/31/2014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1EF64-F73B-4314-BB6F-BC0937BBDF19}" type="datetimeFigureOut">
              <a:rPr lang="en-US"/>
              <a:t>3/31/2014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B9702-7FBF-4720-8670-571C5E7EEDDE}" type="datetime1">
              <a:rPr lang="en-US"/>
              <a:t>3/31/2014</a:t>
            </a:fld>
            <a:endParaRPr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27AEA-BBBB-4C9B-AB23-214EAA8AB789}" type="datetime1">
              <a:rPr lang="en-US"/>
              <a:t>3/31/2014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CA30-F5CD-4CA0-B16A-349C6F830700}" type="datetime1">
              <a:rPr lang="en-US"/>
              <a:t>3/31/2014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AF48E-ABA0-4B58-B562-D1D7408067C4}" type="datetime1">
              <a:rPr lang="en-US"/>
              <a:t>3/31/2014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5034C-8BD9-4B0C-893B-33834FAB227F}" type="datetime1">
              <a:rPr lang="en-US"/>
              <a:t>3/31/2014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787AA-CBCD-47F9-A04C-7106C508CDE4}" type="datetime1">
              <a:rPr lang="en-US"/>
              <a:t>3/31/2014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C9DD-75F5-4611-BA0B-CFB1A226639C}" type="datetime1">
              <a:rPr lang="en-US"/>
              <a:t>3/31/2014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F1F9-2D3D-4243-878F-D000C3F2A1C4}" type="datetime1">
              <a:rPr lang="en-US"/>
              <a:t>3/31/2014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BCBE8-1824-4658-A8BB-BECFAEB7E35A}" type="datetime1">
              <a:rPr lang="en-US"/>
              <a:t>3/31/2014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CD17-C377-4DE5-9FCA-CC7471605C58}" type="datetime1">
              <a:rPr lang="en-US"/>
              <a:t>3/31/2014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9F02-BE96-4BAE-86A5-1FA60D24CAE2}" type="datetime1">
              <a:rPr lang="en-US"/>
              <a:t>3/31/2014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  <p:sp>
        <p:nvSpPr>
          <p:cNvPr id="8" name="Rounded Rectangle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9D3B9702-7FBF-4720-8670-571C5E7EEDDE}" type="datetime1">
              <a:rPr lang="en-US"/>
              <a:t>3/31/2014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1">
                <a:solidFill>
                  <a:schemeClr val="accent2"/>
                </a:solidFill>
              </a:defRPr>
            </a:lvl1pPr>
          </a:lstStyle>
          <a:p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00843"/>
            <a:ext cx="9021171" cy="6855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u="sng" dirty="0" smtClean="0">
                <a:solidFill>
                  <a:schemeClr val="tx2"/>
                </a:solidFill>
                <a:latin typeface="Aunty Lils Dots" panose="02000500000000000000" pitchFamily="2" charset="0"/>
              </a:rPr>
              <a:t>Le travail</a:t>
            </a:r>
          </a:p>
          <a:p>
            <a:r>
              <a:rPr lang="en-US" sz="3600" dirty="0" smtClean="0">
                <a:solidFill>
                  <a:schemeClr val="tx2"/>
                </a:solidFill>
                <a:latin typeface="Aunty Lils Dots" panose="02000500000000000000" pitchFamily="2" charset="0"/>
              </a:rPr>
              <a:t>What did </a:t>
            </a:r>
            <a:r>
              <a:rPr lang="en-US" sz="3600" dirty="0" err="1" smtClean="0">
                <a:solidFill>
                  <a:schemeClr val="tx2"/>
                </a:solidFill>
                <a:latin typeface="Aunty Lils Dots" panose="02000500000000000000" pitchFamily="2" charset="0"/>
              </a:rPr>
              <a:t>Caillou</a:t>
            </a:r>
            <a:r>
              <a:rPr lang="en-US" sz="3600" dirty="0" smtClean="0">
                <a:solidFill>
                  <a:schemeClr val="tx2"/>
                </a:solidFill>
                <a:latin typeface="Aunty Lils Dots" panose="02000500000000000000" pitchFamily="2" charset="0"/>
              </a:rPr>
              <a:t> learn about work?</a:t>
            </a:r>
          </a:p>
          <a:p>
            <a:endParaRPr lang="en-US" sz="1100" dirty="0" smtClean="0">
              <a:solidFill>
                <a:schemeClr val="tx2"/>
              </a:solidFill>
              <a:latin typeface="Aunty Lils Dots" panose="020005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2"/>
                </a:solidFill>
                <a:latin typeface="Aunty Lils Dots" panose="02000500000000000000" pitchFamily="2" charset="0"/>
              </a:rPr>
              <a:t>Include a topic sentence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00" dirty="0" smtClean="0">
              <a:solidFill>
                <a:schemeClr val="tx2"/>
              </a:solidFill>
              <a:latin typeface="Aunty Lils Dots" panose="020005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2"/>
                </a:solidFill>
                <a:latin typeface="Aunty Lils Dots" panose="02000500000000000000" pitchFamily="2" charset="0"/>
              </a:rPr>
              <a:t>Summarize the important events in the video and discuss what his father did to teach </a:t>
            </a:r>
            <a:r>
              <a:rPr lang="en-US" sz="3600" dirty="0" err="1" smtClean="0">
                <a:solidFill>
                  <a:schemeClr val="tx2"/>
                </a:solidFill>
                <a:latin typeface="Aunty Lils Dots" panose="02000500000000000000" pitchFamily="2" charset="0"/>
              </a:rPr>
              <a:t>Caillou</a:t>
            </a:r>
            <a:r>
              <a:rPr lang="en-US" sz="3600" dirty="0" smtClean="0">
                <a:solidFill>
                  <a:schemeClr val="tx2"/>
                </a:solidFill>
                <a:latin typeface="Aunty Lils Dots" panose="02000500000000000000" pitchFamily="2" charset="0"/>
              </a:rPr>
              <a:t> that work is important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chemeClr val="tx2"/>
              </a:solidFill>
              <a:latin typeface="Aunty Lils Dots" panose="020005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2"/>
                </a:solidFill>
                <a:latin typeface="Aunty Lils Dots" panose="02000500000000000000" pitchFamily="2" charset="0"/>
              </a:rPr>
              <a:t>Do you think </a:t>
            </a:r>
            <a:r>
              <a:rPr lang="en-US" sz="3600" dirty="0" err="1" smtClean="0">
                <a:solidFill>
                  <a:schemeClr val="tx2"/>
                </a:solidFill>
                <a:latin typeface="Aunty Lils Dots" panose="02000500000000000000" pitchFamily="2" charset="0"/>
              </a:rPr>
              <a:t>Caillou</a:t>
            </a:r>
            <a:r>
              <a:rPr lang="en-US" sz="3600" dirty="0" smtClean="0">
                <a:solidFill>
                  <a:schemeClr val="tx2"/>
                </a:solidFill>
                <a:latin typeface="Aunty Lils Dots" panose="02000500000000000000" pitchFamily="2" charset="0"/>
              </a:rPr>
              <a:t> learned from it or not?  How do you know?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900" dirty="0" smtClean="0">
              <a:solidFill>
                <a:schemeClr val="tx2"/>
              </a:solidFill>
              <a:latin typeface="Aunty Lils Dots" panose="020005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2"/>
                </a:solidFill>
                <a:latin typeface="Aunty Lils Dots" panose="02000500000000000000" pitchFamily="2" charset="0"/>
              </a:rPr>
              <a:t>Give your own personal concluding thoughts – an example from your own life, your own opinion, etc.</a:t>
            </a:r>
            <a:endParaRPr lang="en-US" sz="3600" dirty="0">
              <a:solidFill>
                <a:schemeClr val="tx2"/>
              </a:solidFill>
              <a:latin typeface="Aunty Lils Dots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</p:sld>
</file>

<file path=ppt/theme/theme1.xml><?xml version="1.0" encoding="utf-8"?>
<a:theme xmlns:a="http://schemas.openxmlformats.org/drawingml/2006/main" name="Children Happy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09083B-3485-49E7-BBE7-EFD488C62F99}" vid="{B57F6697-5DA8-422E-86BF-20B69A74A1E0}"/>
    </a:ext>
  </a:extLst>
</a:theme>
</file>

<file path=ppt/theme/theme2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22224F2-88E2-4E19-8BE2-5AB2030F71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Children playing education presentation design (cartoon illustration, widescreen)</Template>
  <TotalTime>0</TotalTime>
  <Words>69</Words>
  <Application>Microsoft Office PowerPoint</Application>
  <PresentationFormat>Widescreen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Aunty Lils Dots</vt:lpstr>
      <vt:lpstr>Euphemia</vt:lpstr>
      <vt:lpstr>Wingdings</vt:lpstr>
      <vt:lpstr>Children Happy 16x9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2014-03-31T11:45:03Z</dcterms:created>
  <dcterms:modified xsi:type="dcterms:W3CDTF">2014-04-02T11:00:26Z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TC034618839991</vt:lpwstr>
  </property>
</Properties>
</file>